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4" r:id="rId4"/>
    <p:sldId id="257" r:id="rId5"/>
    <p:sldId id="259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audio1.wav>
</file>

<file path=ppt/media/hdphoto1.wdp>
</file>

<file path=ppt/media/hdphoto2.wdp>
</file>

<file path=ppt/media/image1.jpeg>
</file>

<file path=ppt/media/image10.png>
</file>

<file path=ppt/media/image11.png>
</file>

<file path=ppt/media/image12.jpg>
</file>

<file path=ppt/media/image13.png>
</file>

<file path=ppt/media/image2.jp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A15C09-FD0A-4CA2-A28F-49E681AF7C1E}" type="datetimeFigureOut">
              <a:rPr lang="en-GB" smtClean="0"/>
              <a:t>03/10/2016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EB56C-DB4B-4A14-9320-A67AC4ED7F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7847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hrome_Engine#Features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hrome_Engine#Features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hlinkClick r:id="rId3"/>
              </a:rPr>
              <a:t>https://en.wikipedia.org/wiki/Chrome_Engine#Features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8EB56C-DB4B-4A14-9320-A67AC4ED7F9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7970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hlinkClick r:id="rId3"/>
              </a:rPr>
              <a:t>https://en.wikipedia.org/wiki/Chrome_Engine#Features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8EB56C-DB4B-4A14-9320-A67AC4ED7F9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0917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m1glnZiWh8Q?t=4s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hrome_Engine#Features" TargetMode="External"/><Relationship Id="rId5" Type="http://schemas.openxmlformats.org/officeDocument/2006/relationships/hyperlink" Target="http://dyinglight.gamepedia.com/Dying_Light" TargetMode="External"/><Relationship Id="rId4" Type="http://schemas.openxmlformats.org/officeDocument/2006/relationships/hyperlink" Target="https://youtu.be/3n5HuRxZMyo?t=2m16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15366" b="22316"/>
          <a:stretch/>
        </p:blipFill>
        <p:spPr>
          <a:xfrm>
            <a:off x="20" y="10"/>
            <a:ext cx="12191980" cy="42738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4363271"/>
            <a:ext cx="8676222" cy="1066801"/>
          </a:xfrm>
        </p:spPr>
        <p:txBody>
          <a:bodyPr>
            <a:normAutofit/>
          </a:bodyPr>
          <a:lstStyle/>
          <a:p>
            <a:r>
              <a:rPr lang="en-GB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DYING LIGHT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5516211"/>
            <a:ext cx="8676222" cy="722243"/>
          </a:xfrm>
        </p:spPr>
        <p:txBody>
          <a:bodyPr>
            <a:normAutofit/>
          </a:bodyPr>
          <a:lstStyle/>
          <a:p>
            <a:r>
              <a:rPr lang="en-GB" dirty="0"/>
              <a:t>Presented by - Marcus Young-Smith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914" y="54261"/>
            <a:ext cx="3682086" cy="126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045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duotone>
                <a:schemeClr val="bg2">
                  <a:shade val="28000"/>
                  <a:satMod val="94000"/>
                  <a:lumMod val="20000"/>
                </a:schemeClr>
                <a:schemeClr val="bg2">
                  <a:tint val="94000"/>
                  <a:shade val="84000"/>
                  <a:satMod val="148000"/>
                  <a:lumMod val="114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15654" r="23574" b="1"/>
          <a:stretch/>
        </p:blipFill>
        <p:spPr>
          <a:xfrm>
            <a:off x="4023203" y="787678"/>
            <a:ext cx="4095770" cy="3790947"/>
          </a:xfrm>
          <a:prstGeom prst="rect">
            <a:avLst/>
          </a:prstGeom>
          <a:effectLst>
            <a:reflection blurRad="6350" stA="50000" endA="300" endPos="38500" dist="50800" dir="5400000" sy="-100000" algn="bl" rotWithShape="0"/>
          </a:effectLst>
        </p:spPr>
      </p:pic>
      <p:sp>
        <p:nvSpPr>
          <p:cNvPr id="9" name="TextBox 8"/>
          <p:cNvSpPr txBox="1"/>
          <p:nvPr/>
        </p:nvSpPr>
        <p:spPr>
          <a:xfrm>
            <a:off x="254976" y="4144404"/>
            <a:ext cx="11632223" cy="31393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/>
              <a:t>Creators of Dead Island and Call of Juarez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In-house Engine (CHROME ENGINE 6)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Unique Mechanics, such as Parkour – Worked into combat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143001" y="66675"/>
            <a:ext cx="9905998" cy="721003"/>
          </a:xfrm>
        </p:spPr>
        <p:txBody>
          <a:bodyPr/>
          <a:lstStyle/>
          <a:p>
            <a:pPr algn="ctr"/>
            <a:r>
              <a:rPr lang="en-GB" dirty="0"/>
              <a:t>The game engine</a:t>
            </a:r>
          </a:p>
        </p:txBody>
      </p:sp>
    </p:spTree>
    <p:extLst>
      <p:ext uri="{BB962C8B-B14F-4D97-AF65-F5344CB8AC3E}">
        <p14:creationId xmlns:p14="http://schemas.microsoft.com/office/powerpoint/2010/main" val="3056116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8384" r="43077"/>
          <a:stretch/>
        </p:blipFill>
        <p:spPr>
          <a:xfrm>
            <a:off x="8712477" y="10"/>
            <a:ext cx="3479523" cy="68579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6842381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The game engine and mechanics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1413" y="10"/>
            <a:ext cx="6930871" cy="68579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endParaRPr lang="en-US" cap="small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endParaRPr lang="en-US" cap="small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r>
              <a:rPr lang="en-US" cap="small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Chrome Engine has changed through years of development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endParaRPr lang="en-US" cap="small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r>
              <a:rPr lang="en-US" cap="small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Allowing full control over all aspects of in game development.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endParaRPr lang="en-US" cap="small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r>
              <a:rPr lang="en-US" cap="small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Players can harness the physics system and parkour to break through roofs on top of infected to kill them. 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endParaRPr lang="en-US" cap="small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endParaRPr lang="en-US" cap="small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endParaRPr lang="en-US" cap="small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endParaRPr lang="en-US" cap="small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</a:pPr>
            <a:endParaRPr lang="en-US" cap="small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174759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28000"/>
                  <a:satMod val="94000"/>
                  <a:lumMod val="20000"/>
                </a:schemeClr>
                <a:schemeClr val="bg2">
                  <a:tint val="94000"/>
                  <a:shade val="84000"/>
                  <a:satMod val="148000"/>
                  <a:lumMod val="114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t="3407" b="65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2" y="609602"/>
            <a:ext cx="8676222" cy="76199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The game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776046"/>
            <a:ext cx="103749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Dying Light was Released in 2015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Action, role-playing, survival horror genre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Playable Platforms  include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7480" y="4176581"/>
            <a:ext cx="4412378" cy="2420089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7560" y="4176582"/>
            <a:ext cx="4302380" cy="24200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scene3d>
            <a:camera prst="perspectiveRight"/>
            <a:lightRig rig="threePt" dir="t"/>
          </a:scene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09511" y="5571073"/>
            <a:ext cx="2863536" cy="141759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2960" y="3869380"/>
            <a:ext cx="4456638" cy="1516166"/>
          </a:xfrm>
          <a:prstGeom prst="rect">
            <a:avLst/>
          </a:prstGeom>
        </p:spPr>
      </p:pic>
      <p:sp>
        <p:nvSpPr>
          <p:cNvPr id="14" name="Bent Arrow 13"/>
          <p:cNvSpPr/>
          <p:nvPr/>
        </p:nvSpPr>
        <p:spPr>
          <a:xfrm rot="5400000">
            <a:off x="5429846" y="2479579"/>
            <a:ext cx="514117" cy="1581151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8365"/>
            </a:avLst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802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28000"/>
                  <a:satMod val="94000"/>
                  <a:lumMod val="20000"/>
                </a:schemeClr>
                <a:schemeClr val="bg2">
                  <a:tint val="94000"/>
                  <a:shade val="84000"/>
                  <a:satMod val="148000"/>
                  <a:lumMod val="114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3" name="Picture 2">
            <a:hlinkClick r:id="rId3"/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 useBgFill="1">
        <p:nvSpPr>
          <p:cNvPr id="6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7889" y="1846512"/>
            <a:ext cx="8676222" cy="65050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Gameplay</a:t>
            </a:r>
          </a:p>
        </p:txBody>
      </p:sp>
      <p:sp>
        <p:nvSpPr>
          <p:cNvPr id="7" name="Action Button: Movie 6">
            <a:hlinkClick r:id="rId3" highlightClick="1">
              <a:snd r:embed="rId5" name="click.wav"/>
            </a:hlinkClick>
          </p:cNvPr>
          <p:cNvSpPr/>
          <p:nvPr/>
        </p:nvSpPr>
        <p:spPr>
          <a:xfrm>
            <a:off x="1830251" y="2914649"/>
            <a:ext cx="1170124" cy="1148849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3111362" y="2657475"/>
            <a:ext cx="74837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 play as an agent under cover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parkour and crafting with over 1000 possible weapons in game to aid you in surviving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Day and Night Cycles (Modes)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28302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28000"/>
                  <a:satMod val="94000"/>
                  <a:lumMod val="20000"/>
                </a:schemeClr>
                <a:schemeClr val="bg2">
                  <a:tint val="94000"/>
                  <a:shade val="84000"/>
                  <a:satMod val="148000"/>
                  <a:lumMod val="114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12587" b="25094"/>
          <a:stretch/>
        </p:blipFill>
        <p:spPr>
          <a:xfrm>
            <a:off x="20" y="10"/>
            <a:ext cx="12191980" cy="42738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2" y="4273826"/>
            <a:ext cx="8676222" cy="25841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Thank you !</a:t>
            </a:r>
            <a:b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Any questions….</a:t>
            </a:r>
          </a:p>
        </p:txBody>
      </p:sp>
    </p:spTree>
    <p:extLst>
      <p:ext uri="{BB962C8B-B14F-4D97-AF65-F5344CB8AC3E}">
        <p14:creationId xmlns:p14="http://schemas.microsoft.com/office/powerpoint/2010/main" val="484142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15" b="90000" l="10000" r="100000">
                        <a14:foregroundMark x1="46198" y1="7963" x2="46198" y2="7963"/>
                        <a14:foregroundMark x1="43698" y1="8148" x2="44479" y2="10741"/>
                        <a14:foregroundMark x1="43698" y1="7593" x2="43698" y2="7593"/>
                        <a14:foregroundMark x1="46302" y1="20370" x2="46302" y2="20370"/>
                        <a14:foregroundMark x1="46146" y1="27315" x2="46146" y2="27315"/>
                        <a14:foregroundMark x1="49740" y1="26852" x2="49896" y2="26481"/>
                        <a14:foregroundMark x1="65417" y1="28796" x2="65417" y2="28796"/>
                        <a14:foregroundMark x1="39896" y1="45556" x2="39896" y2="45556"/>
                        <a14:foregroundMark x1="42396" y1="40463" x2="42396" y2="40463"/>
                        <a14:foregroundMark x1="42083" y1="31574" x2="42083" y2="31574"/>
                        <a14:foregroundMark x1="47240" y1="36944" x2="47240" y2="36944"/>
                        <a14:foregroundMark x1="50885" y1="32407" x2="50885" y2="32407"/>
                        <a14:foregroundMark x1="52708" y1="26204" x2="52604" y2="25741"/>
                        <a14:foregroundMark x1="48073" y1="33519" x2="48073" y2="33519"/>
                        <a14:foregroundMark x1="46302" y1="32685" x2="46302" y2="32685"/>
                        <a14:foregroundMark x1="54427" y1="34352" x2="54427" y2="34352"/>
                        <a14:foregroundMark x1="54427" y1="34352" x2="54427" y2="34352"/>
                        <a14:foregroundMark x1="54427" y1="34352" x2="54427" y2="34352"/>
                        <a14:foregroundMark x1="51146" y1="36944" x2="50885" y2="36944"/>
                        <a14:foregroundMark x1="56354" y1="30741" x2="56354" y2="30741"/>
                        <a14:foregroundMark x1="58385" y1="27963" x2="58385" y2="27963"/>
                        <a14:foregroundMark x1="60104" y1="26759" x2="60104" y2="26759"/>
                        <a14:foregroundMark x1="61927" y1="27037" x2="61927" y2="27037"/>
                        <a14:foregroundMark x1="63073" y1="28426" x2="63073" y2="28426"/>
                        <a14:foregroundMark x1="55365" y1="26296" x2="55365" y2="26296"/>
                        <a14:foregroundMark x1="45208" y1="41111" x2="45208" y2="41111"/>
                        <a14:foregroundMark x1="53802" y1="38519" x2="53802" y2="38519"/>
                      </a14:backgroundRemoval>
                    </a14:imgEffect>
                  </a14:imgLayer>
                </a14:imgProps>
              </a:ext>
            </a:extLst>
          </a:blip>
          <a:srcRect l="7416" r="27942" b="27413"/>
          <a:stretch/>
        </p:blipFill>
        <p:spPr>
          <a:xfrm>
            <a:off x="4305300" y="0"/>
            <a:ext cx="7886700" cy="4981575"/>
          </a:xfrm>
          <a:prstGeom prst="rect">
            <a:avLst/>
          </a:prstGeom>
          <a:noFill/>
          <a:effectLst>
            <a:innerShdw blurRad="63500" dist="50800" dir="2700000">
              <a:prstClr val="black">
                <a:alpha val="50000"/>
              </a:prstClr>
            </a:innerShdw>
            <a:reflection endPos="0" dist="50800" dir="5400000" sy="-100000" algn="bl" rotWithShape="0"/>
            <a:softEdge rad="0"/>
          </a:effectLst>
          <a:scene3d>
            <a:camera prst="orthographicFront"/>
            <a:lightRig rig="threePt" dir="t"/>
          </a:scene3d>
          <a:sp3d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36666"/>
            <a:ext cx="9905998" cy="1905000"/>
          </a:xfrm>
        </p:spPr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695574"/>
            <a:ext cx="9905998" cy="3124201"/>
          </a:xfrm>
        </p:spPr>
        <p:txBody>
          <a:bodyPr/>
          <a:lstStyle/>
          <a:p>
            <a:r>
              <a:rPr lang="en-GB" dirty="0">
                <a:hlinkClick r:id="rId4"/>
              </a:rPr>
              <a:t>https://youtu.be/3n5HuRxZMyo?t=2m16s</a:t>
            </a:r>
            <a:endParaRPr lang="en-GB" dirty="0"/>
          </a:p>
          <a:p>
            <a:endParaRPr lang="en-GB" dirty="0"/>
          </a:p>
          <a:p>
            <a:r>
              <a:rPr lang="en-GB" dirty="0">
                <a:hlinkClick r:id="rId5"/>
              </a:rPr>
              <a:t>http://dyinglight.gamepedia.com/Dying_Light</a:t>
            </a:r>
            <a:endParaRPr lang="en-GB" dirty="0"/>
          </a:p>
          <a:p>
            <a:endParaRPr lang="en-GB" dirty="0"/>
          </a:p>
          <a:p>
            <a:r>
              <a:rPr lang="en-GB" dirty="0">
                <a:hlinkClick r:id="rId6"/>
              </a:rPr>
              <a:t>https://en.wikipedia.org/wiki/Chrome_Engine#Features</a:t>
            </a:r>
            <a:endParaRPr lang="en-GB" dirty="0"/>
          </a:p>
          <a:p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14937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254</TotalTime>
  <Words>151</Words>
  <Application>Microsoft Office PowerPoint</Application>
  <PresentationFormat>Widescreen</PresentationFormat>
  <Paragraphs>48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Century Gothic</vt:lpstr>
      <vt:lpstr>Mesh</vt:lpstr>
      <vt:lpstr>DYING LIGHT </vt:lpstr>
      <vt:lpstr>The game engine</vt:lpstr>
      <vt:lpstr>The game engine and mechanics</vt:lpstr>
      <vt:lpstr>The game</vt:lpstr>
      <vt:lpstr>Gameplay</vt:lpstr>
      <vt:lpstr>Thank you ! Any questions….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DYING LIGHT</dc:title>
  <dc:creator>Marcus Young-Smith</dc:creator>
  <cp:lastModifiedBy>Marcus Young-Smith</cp:lastModifiedBy>
  <cp:revision>24</cp:revision>
  <dcterms:created xsi:type="dcterms:W3CDTF">2016-10-03T09:20:59Z</dcterms:created>
  <dcterms:modified xsi:type="dcterms:W3CDTF">2016-10-03T13:35:55Z</dcterms:modified>
</cp:coreProperties>
</file>

<file path=docProps/thumbnail.jpeg>
</file>